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7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4" r:id="rId22"/>
    <p:sldId id="282" r:id="rId23"/>
    <p:sldId id="275" r:id="rId24"/>
    <p:sldId id="280" r:id="rId25"/>
    <p:sldId id="281" r:id="rId26"/>
    <p:sldId id="276" r:id="rId2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55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725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282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96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98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066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25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589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68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383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47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44443-8DD0-4B14-B140-5474585A932F}" type="datetimeFigureOut">
              <a:rPr lang="pl-PL" smtClean="0"/>
              <a:t>30.04.2021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4A9C-DCC9-4EA4-B169-9A9C6B8652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221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4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7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7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9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0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6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37" y="0"/>
            <a:ext cx="5715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63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0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58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8" y="0"/>
            <a:ext cx="565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5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0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0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7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1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9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dfsam_visual_1mzR4_Strona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Panoramiczny</PresentationFormat>
  <Paragraphs>0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P. S.2</dc:creator>
  <cp:lastModifiedBy>P. S.2</cp:lastModifiedBy>
  <cp:revision>7</cp:revision>
  <dcterms:created xsi:type="dcterms:W3CDTF">2021-04-29T06:51:40Z</dcterms:created>
  <dcterms:modified xsi:type="dcterms:W3CDTF">2021-04-30T07:22:57Z</dcterms:modified>
</cp:coreProperties>
</file>